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88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Deep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3B2E58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2229771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4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https://sv.krazure.com/session-b4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는 어떻게 보안할 수 있나요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김세준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원격에서 안전한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On-Premise, Cloud </a:t>
            </a:r>
            <a:r>
              <a:rPr lang="ko-KR" altLang="en-US" sz="1600" b="1" dirty="0">
                <a:latin typeface="Segoe UI Symbol" panose="020B0502040204020203" pitchFamily="34" charset="0"/>
              </a:rPr>
              <a:t>어플리케이션 사용을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AD </a:t>
            </a:r>
            <a:r>
              <a:rPr lang="en-US" sz="16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Appication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Proxy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김홍민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윈도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데스크탑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</a:t>
            </a:r>
            <a:r>
              <a:rPr lang="ko-KR" altLang="en-US" sz="1600" b="1" dirty="0">
                <a:latin typeface="Segoe UI Symbol" panose="020B0502040204020203" pitchFamily="34" charset="0"/>
              </a:rPr>
              <a:t> 등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서비스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인증부터 다시 보자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최영락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성공적인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하이브리드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클라우드를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네트워크와 서비스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고재성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 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공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개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배준현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text, piece&#10;&#10;Description automatically generated">
            <a:extLst>
              <a:ext uri="{FF2B5EF4-FFF2-40B4-BE49-F238E27FC236}">
                <a16:creationId xmlns:a16="http://schemas.microsoft.com/office/drawing/2014/main" id="{903BB2D2-6CDE-204D-9C76-E9ECDD6AF4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DE6D0E6-E1D0-F84D-BBE7-3971FA99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675660"/>
            <a:ext cx="6289200" cy="1846659"/>
          </a:xfrm>
        </p:spPr>
        <p:txBody>
          <a:bodyPr/>
          <a:lstStyle/>
          <a:p>
            <a:r>
              <a:rPr lang="en-AU" dirty="0"/>
              <a:t>Azure DevOps</a:t>
            </a:r>
            <a:r>
              <a:rPr lang="ko-KR" altLang="en-US" dirty="0" err="1"/>
              <a:t>를</a:t>
            </a:r>
            <a:br>
              <a:rPr lang="en-AU" altLang="ko-KR" dirty="0"/>
            </a:br>
            <a:r>
              <a:rPr lang="ko-KR" altLang="en-US" dirty="0"/>
              <a:t>대박 편하게 쓸 수 있는 팁</a:t>
            </a:r>
            <a:br>
              <a:rPr lang="en-AU" altLang="ko-KR" dirty="0"/>
            </a:br>
            <a:r>
              <a:rPr lang="ko-KR" altLang="en-US" dirty="0"/>
              <a:t>대</a:t>
            </a:r>
            <a:r>
              <a:rPr lang="en-US" altLang="ko-KR" dirty="0"/>
              <a:t>!</a:t>
            </a:r>
            <a:r>
              <a:rPr lang="ko-KR" altLang="en-US" dirty="0"/>
              <a:t>공</a:t>
            </a:r>
            <a:r>
              <a:rPr lang="en-US" altLang="ko-KR" dirty="0"/>
              <a:t>!</a:t>
            </a:r>
            <a:r>
              <a:rPr lang="ko-KR" altLang="en-US" dirty="0"/>
              <a:t>개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001159-8276-A24F-A9BF-E7CDF5BE9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우분투 한국 사용자 모임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8269BC-149F-FE49-AE52-3C4D5DC0E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배준현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8C9940-9DD9-5F43-86E3-4145319A67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17:00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0B672A-69A9-E244-9052-9C8E2AB5D7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/gav2020kr-security</a:t>
            </a:r>
          </a:p>
        </p:txBody>
      </p:sp>
      <p:pic>
        <p:nvPicPr>
          <p:cNvPr id="5" name="Picture Placeholder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DA15639-EE7E-284B-9624-C9CB71F33A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459" b="3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588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546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Azure DevOps를 대박 편하게 쓸 수 있는 팁 대!공!개!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